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6" r:id="rId2"/>
  </p:sldMasterIdLst>
  <p:notesMasterIdLst>
    <p:notesMasterId r:id="rId15"/>
  </p:notesMasterIdLst>
  <p:handoutMasterIdLst>
    <p:handoutMasterId r:id="rId16"/>
  </p:handoutMasterIdLst>
  <p:sldIdLst>
    <p:sldId id="258" r:id="rId3"/>
    <p:sldId id="259" r:id="rId4"/>
    <p:sldId id="260" r:id="rId5"/>
    <p:sldId id="261" r:id="rId6"/>
    <p:sldId id="263" r:id="rId7"/>
    <p:sldId id="262" r:id="rId8"/>
    <p:sldId id="264" r:id="rId9"/>
    <p:sldId id="266" r:id="rId10"/>
    <p:sldId id="265" r:id="rId11"/>
    <p:sldId id="267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90" y="46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9" d="100"/>
          <a:sy n="79" d="100"/>
        </p:scale>
        <p:origin x="249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06F081-8781-4431-8FD4-2CF608CD7C47}" type="datetimeFigureOut">
              <a:rPr lang="en-US" smtClean="0"/>
              <a:pPr/>
              <a:t>3/24/2016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E42EF-B2A2-4428-A098-E6934E2840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190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gif>
</file>

<file path=ppt/media/image14.png>
</file>

<file path=ppt/media/image2.png>
</file>

<file path=ppt/media/image3.jpeg>
</file>

<file path=ppt/media/image4.gif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6CA47C-B7FD-4BE9-B0E6-81BA758D95F2}" type="datetimeFigureOut">
              <a:rPr lang="en-US" smtClean="0"/>
              <a:pPr/>
              <a:t>3/24/2016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716F0-385D-4F6E-BE54-A09D410D24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26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716F0-385D-4F6E-BE54-A09D410D24C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46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3024136-D290-48F3-A182-4C46BEB5146B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4343400"/>
            <a:ext cx="10363200" cy="1975104"/>
          </a:xfrm>
        </p:spPr>
        <p:txBody>
          <a:bodyPr/>
          <a:lstStyle>
            <a:lvl1pPr marR="9144" algn="l">
              <a:defRPr sz="4000" b="1" cap="all" spc="0" baseline="0">
                <a:solidFill>
                  <a:schemeClr val="tx2"/>
                </a:solidFill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2834640"/>
            <a:ext cx="103632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3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66747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CC7D44C-38B1-4D0F-9006-D5774F331095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44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641600" cy="5851525"/>
          </a:xfrm>
        </p:spPr>
        <p:txBody>
          <a:bodyPr vert="eaVert"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274640"/>
            <a:ext cx="78232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98D518A-FD4F-4358-B95B-9DB5A17160FB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56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E2A9F4F-03AD-4497-A65D-076601BD41D2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787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536" y="1351672"/>
            <a:ext cx="7624064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FBF3AC-A781-43AA-8BD5-B12F49168B94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536" y="512064"/>
            <a:ext cx="10875264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79606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2064"/>
            <a:ext cx="10972800" cy="9144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9125" y="17705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7125" y="17705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5256A41-C91B-43FF-9881-F5DA9878418F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03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099" y="512064"/>
            <a:ext cx="103632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09750"/>
            <a:ext cx="5386917" cy="639762"/>
          </a:xfrm>
        </p:spPr>
        <p:txBody>
          <a:bodyPr anchor="ctr"/>
          <a:lstStyle>
            <a:lvl1pPr marL="73152" indent="0" algn="l">
              <a:buNone/>
              <a:defRPr sz="2400" b="0">
                <a:solidFill>
                  <a:schemeClr val="accent3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809750"/>
            <a:ext cx="5389033" cy="639762"/>
          </a:xfrm>
        </p:spPr>
        <p:txBody>
          <a:bodyPr anchor="ctr"/>
          <a:lstStyle>
            <a:lvl1pPr marL="73152" indent="0">
              <a:buNone/>
              <a:defRPr sz="2400" b="0">
                <a:solidFill>
                  <a:schemeClr val="accent3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459037"/>
            <a:ext cx="5386917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459037"/>
            <a:ext cx="5389033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FD7AA76-41EE-4C13-950E-E611B8B8FC52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6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103632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9407A26-E7BC-4498-97E4-87AF12377CA9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1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EA4171-1117-4486-993C-35A7470D8847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109728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435100"/>
            <a:ext cx="33528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0" y="1435100"/>
            <a:ext cx="73152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2A4CB8-1563-4663-81DB-74EB416C19BE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8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90709" y="0"/>
            <a:ext cx="1170432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sz="180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4260" y="1885028"/>
            <a:ext cx="11710163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1219200" y="441252"/>
            <a:ext cx="9144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0709" y="1893781"/>
            <a:ext cx="1170432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1219200" y="1150144"/>
            <a:ext cx="9144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636000" y="55499"/>
            <a:ext cx="2844800" cy="365125"/>
          </a:xfrm>
        </p:spPr>
        <p:txBody>
          <a:bodyPr/>
          <a:lstStyle>
            <a:extLst/>
          </a:lstStyle>
          <a:p>
            <a:fld id="{0C6724CE-2468-448B-87C1-A92EDD78369B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9200" y="55499"/>
            <a:ext cx="7416800" cy="365125"/>
          </a:xfr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80800" y="55499"/>
            <a:ext cx="609600" cy="365125"/>
          </a:xfrm>
        </p:spPr>
        <p:txBody>
          <a:bodyPr/>
          <a:lstStyle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24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103632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1219200" y="1783560"/>
            <a:ext cx="103632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6360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4CD11720-76E7-46E6-B0AA-057287C42052}" type="datetime1">
              <a:rPr lang="en-US" smtClean="0"/>
              <a:pPr/>
              <a:t>3/24/2016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19200" y="6416676"/>
            <a:ext cx="74168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1480800" y="6416676"/>
            <a:ext cx="609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654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6948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843" y="1016897"/>
            <a:ext cx="11099409" cy="550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8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467" y="1097280"/>
            <a:ext cx="10002129" cy="506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360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---Intelligent car parking system from BV-LED jessica.mpg - YouTube 00_01_33-00_03_1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7453" y="1096725"/>
            <a:ext cx="10185010" cy="496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02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63490" y="2123424"/>
            <a:ext cx="8043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400" dirty="0" smtClean="0"/>
              <a:t>Group name: </a:t>
            </a:r>
            <a:r>
              <a:rPr lang="en-AU" sz="4400" dirty="0" smtClean="0"/>
              <a:t>System Crush</a:t>
            </a:r>
            <a:endParaRPr lang="en-AU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490" y="2892865"/>
            <a:ext cx="3333750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284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12135" y="1700011"/>
            <a:ext cx="50342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Group Member : </a:t>
            </a:r>
          </a:p>
          <a:p>
            <a:endParaRPr lang="en-AU" dirty="0"/>
          </a:p>
          <a:p>
            <a:endParaRPr lang="en-AU" dirty="0" smtClean="0"/>
          </a:p>
          <a:p>
            <a:r>
              <a:rPr lang="en-AU" dirty="0"/>
              <a:t>	</a:t>
            </a:r>
            <a:r>
              <a:rPr lang="en-AU" dirty="0" smtClean="0"/>
              <a:t>Md. </a:t>
            </a:r>
            <a:r>
              <a:rPr lang="en-AU" dirty="0" err="1" smtClean="0"/>
              <a:t>Hasibul</a:t>
            </a:r>
            <a:r>
              <a:rPr lang="en-AU" dirty="0" smtClean="0"/>
              <a:t> </a:t>
            </a:r>
            <a:r>
              <a:rPr lang="en-AU" dirty="0" err="1" smtClean="0"/>
              <a:t>Hasan</a:t>
            </a:r>
            <a:r>
              <a:rPr lang="en-AU" dirty="0" smtClean="0"/>
              <a:t> (152-15-5859)</a:t>
            </a:r>
          </a:p>
          <a:p>
            <a:r>
              <a:rPr lang="en-AU" dirty="0"/>
              <a:t>	</a:t>
            </a:r>
            <a:r>
              <a:rPr lang="en-AU" dirty="0" err="1" smtClean="0"/>
              <a:t>Pritom</a:t>
            </a:r>
            <a:r>
              <a:rPr lang="en-AU" dirty="0" smtClean="0"/>
              <a:t> Paul</a:t>
            </a:r>
          </a:p>
          <a:p>
            <a:r>
              <a:rPr lang="en-AU" dirty="0"/>
              <a:t>	</a:t>
            </a:r>
            <a:r>
              <a:rPr lang="en-AU" dirty="0" err="1" smtClean="0"/>
              <a:t>Eraz</a:t>
            </a:r>
            <a:endParaRPr lang="en-AU" dirty="0" smtClean="0"/>
          </a:p>
          <a:p>
            <a:r>
              <a:rPr lang="en-AU" dirty="0"/>
              <a:t>	</a:t>
            </a:r>
            <a:r>
              <a:rPr lang="en-AU" dirty="0" smtClean="0"/>
              <a:t>Md. </a:t>
            </a:r>
            <a:r>
              <a:rPr lang="en-AU" dirty="0" err="1" smtClean="0"/>
              <a:t>Safayet</a:t>
            </a:r>
            <a:r>
              <a:rPr lang="en-AU" dirty="0" smtClean="0"/>
              <a:t>  </a:t>
            </a:r>
            <a:r>
              <a:rPr lang="en-AU" dirty="0" err="1" smtClean="0"/>
              <a:t>Hossain</a:t>
            </a:r>
            <a:r>
              <a:rPr lang="en-AU" dirty="0" smtClean="0"/>
              <a:t> (152-15-5970)</a:t>
            </a:r>
          </a:p>
          <a:p>
            <a:r>
              <a:rPr lang="en-AU" dirty="0" smtClean="0"/>
              <a:t>	Md. </a:t>
            </a:r>
            <a:r>
              <a:rPr lang="en-AU" dirty="0" err="1" smtClean="0"/>
              <a:t>Jakir</a:t>
            </a:r>
            <a:r>
              <a:rPr lang="en-AU" dirty="0" smtClean="0"/>
              <a:t>  </a:t>
            </a:r>
            <a:r>
              <a:rPr lang="en-AU" dirty="0" err="1" smtClean="0"/>
              <a:t>Hossain</a:t>
            </a:r>
            <a:r>
              <a:rPr lang="en-AU" dirty="0" smtClean="0"/>
              <a:t> (152-15-5960)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388" y="1935353"/>
            <a:ext cx="3661839" cy="24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44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41265" y="2452106"/>
            <a:ext cx="5357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smtClean="0"/>
              <a:t>Topic Name: Car Parking </a:t>
            </a:r>
            <a:endParaRPr lang="en-AU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441" y="1271644"/>
            <a:ext cx="3088703" cy="325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4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02" y="956603"/>
            <a:ext cx="11282289" cy="511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3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0419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941" y="840154"/>
            <a:ext cx="9918393" cy="578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44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363" y="1097281"/>
            <a:ext cx="9509760" cy="464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07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2" y="1039972"/>
            <a:ext cx="10255346" cy="472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4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ightfall design templat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5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ightfall design template" id="{8E782A46-4514-4890-A557-B2C16D284495}" vid="{905231CD-0261-44B0-B7D7-6EDADDAACF34}"/>
    </a:ext>
  </a:extLst>
</a:theme>
</file>

<file path=ppt/theme/theme2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5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5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5232C19C-A75B-4E3F-8B30-1035B9FCAD1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Nightfall design slides</Template>
  <TotalTime>0</TotalTime>
  <Words>14</Words>
  <Application>Microsoft Office PowerPoint</Application>
  <PresentationFormat>Widescreen</PresentationFormat>
  <Paragraphs>11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Wingdings</vt:lpstr>
      <vt:lpstr>Wingdings 2</vt:lpstr>
      <vt:lpstr>Wingdings 3</vt:lpstr>
      <vt:lpstr>Nightfall design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2016-03-23T13:51:23Z</dcterms:created>
  <dcterms:modified xsi:type="dcterms:W3CDTF">2016-03-23T19:06:05Z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TC034605339991</vt:lpwstr>
  </property>
</Properties>
</file>

<file path=docProps/thumbnail.jpeg>
</file>